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handoutMasterIdLst>
    <p:handoutMasterId r:id="rId22"/>
  </p:handoutMasterIdLst>
  <p:sldIdLst>
    <p:sldId id="269" r:id="rId5"/>
    <p:sldId id="272" r:id="rId6"/>
    <p:sldId id="284" r:id="rId7"/>
    <p:sldId id="270" r:id="rId8"/>
    <p:sldId id="282" r:id="rId9"/>
    <p:sldId id="283" r:id="rId10"/>
    <p:sldId id="276" r:id="rId11"/>
    <p:sldId id="285" r:id="rId12"/>
    <p:sldId id="286" r:id="rId13"/>
    <p:sldId id="287" r:id="rId14"/>
    <p:sldId id="288" r:id="rId15"/>
    <p:sldId id="289" r:id="rId16"/>
    <p:sldId id="290" r:id="rId17"/>
    <p:sldId id="291" r:id="rId18"/>
    <p:sldId id="292" r:id="rId19"/>
    <p:sldId id="274" r:id="rId20"/>
    <p:sldId id="293" r:id="rId21"/>
  </p:sldIdLst>
  <p:sldSz cx="12188825" cy="6858000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FE9F1"/>
    <a:srgbClr val="AFC7DA"/>
    <a:srgbClr val="EDC25A"/>
    <a:srgbClr val="EEC665"/>
    <a:srgbClr val="1F517D"/>
    <a:srgbClr val="061A34"/>
    <a:srgbClr val="485B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>
      <p:cViewPr varScale="1">
        <p:scale>
          <a:sx n="105" d="100"/>
          <a:sy n="105" d="100"/>
        </p:scale>
        <p:origin x="834" y="114"/>
      </p:cViewPr>
      <p:guideLst>
        <p:guide orient="horz" pos="2160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391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ris Buchanan" userId="399004ac-4359-48ae-b9e9-2825ba0d5ea7" providerId="ADAL" clId="{6E4ABD01-FD82-4BF4-AB07-A3DE95FC144E}"/>
    <pc:docChg chg="modSld sldOrd">
      <pc:chgData name="Kris Buchanan" userId="399004ac-4359-48ae-b9e9-2825ba0d5ea7" providerId="ADAL" clId="{6E4ABD01-FD82-4BF4-AB07-A3DE95FC144E}" dt="2026-07-16T15:32:17.219" v="6"/>
      <pc:docMkLst>
        <pc:docMk/>
      </pc:docMkLst>
      <pc:sldChg chg="ord">
        <pc:chgData name="Kris Buchanan" userId="399004ac-4359-48ae-b9e9-2825ba0d5ea7" providerId="ADAL" clId="{6E4ABD01-FD82-4BF4-AB07-A3DE95FC144E}" dt="2026-07-16T15:26:04.693" v="2"/>
        <pc:sldMkLst>
          <pc:docMk/>
          <pc:sldMk cId="2509519179" sldId="270"/>
        </pc:sldMkLst>
      </pc:sldChg>
      <pc:sldChg chg="ord">
        <pc:chgData name="Kris Buchanan" userId="399004ac-4359-48ae-b9e9-2825ba0d5ea7" providerId="ADAL" clId="{6E4ABD01-FD82-4BF4-AB07-A3DE95FC144E}" dt="2026-07-16T15:28:32.460" v="3"/>
        <pc:sldMkLst>
          <pc:docMk/>
          <pc:sldMk cId="179813972" sldId="271"/>
        </pc:sldMkLst>
      </pc:sldChg>
      <pc:sldChg chg="ord">
        <pc:chgData name="Kris Buchanan" userId="399004ac-4359-48ae-b9e9-2825ba0d5ea7" providerId="ADAL" clId="{6E4ABD01-FD82-4BF4-AB07-A3DE95FC144E}" dt="2026-07-16T15:22:51.793" v="0"/>
        <pc:sldMkLst>
          <pc:docMk/>
          <pc:sldMk cId="4109087483" sldId="272"/>
        </pc:sldMkLst>
      </pc:sldChg>
      <pc:sldChg chg="ord">
        <pc:chgData name="Kris Buchanan" userId="399004ac-4359-48ae-b9e9-2825ba0d5ea7" providerId="ADAL" clId="{6E4ABD01-FD82-4BF4-AB07-A3DE95FC144E}" dt="2026-07-16T15:24:52.969" v="1"/>
        <pc:sldMkLst>
          <pc:docMk/>
          <pc:sldMk cId="3811522074" sldId="273"/>
        </pc:sldMkLst>
      </pc:sldChg>
      <pc:sldChg chg="ord">
        <pc:chgData name="Kris Buchanan" userId="399004ac-4359-48ae-b9e9-2825ba0d5ea7" providerId="ADAL" clId="{6E4ABD01-FD82-4BF4-AB07-A3DE95FC144E}" dt="2026-07-16T15:32:17.219" v="6"/>
        <pc:sldMkLst>
          <pc:docMk/>
          <pc:sldMk cId="1340350275" sldId="276"/>
        </pc:sldMkLst>
      </pc:sldChg>
      <pc:sldChg chg="ord">
        <pc:chgData name="Kris Buchanan" userId="399004ac-4359-48ae-b9e9-2825ba0d5ea7" providerId="ADAL" clId="{6E4ABD01-FD82-4BF4-AB07-A3DE95FC144E}" dt="2026-07-16T15:32:09.643" v="5"/>
        <pc:sldMkLst>
          <pc:docMk/>
          <pc:sldMk cId="596517041" sldId="281"/>
        </pc:sldMkLst>
      </pc:sldChg>
      <pc:sldChg chg="ord">
        <pc:chgData name="Kris Buchanan" userId="399004ac-4359-48ae-b9e9-2825ba0d5ea7" providerId="ADAL" clId="{6E4ABD01-FD82-4BF4-AB07-A3DE95FC144E}" dt="2026-07-16T15:31:14.449" v="4"/>
        <pc:sldMkLst>
          <pc:docMk/>
          <pc:sldMk cId="334821114" sldId="284"/>
        </pc:sldMkLst>
      </pc:sldChg>
    </pc:docChg>
  </pc:docChgLst>
  <pc:docChgLst>
    <pc:chgData name="Kimberly Bloom" userId="63c65fea-7921-4e23-919d-a37c3c00c8bb" providerId="ADAL" clId="{6D7A4304-DF7C-4705-8783-ED3C7968589F}"/>
    <pc:docChg chg="custSel modHandout">
      <pc:chgData name="Kimberly Bloom" userId="63c65fea-7921-4e23-919d-a37c3c00c8bb" providerId="ADAL" clId="{6D7A4304-DF7C-4705-8783-ED3C7968589F}" dt="2026-07-16T15:54:14.509" v="0" actId="21"/>
      <pc:docMkLst>
        <pc:docMk/>
      </pc:docMkLst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6FF0F13-DCF8-531B-C7F0-208DE56CC24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1B7FB5-4112-2FF8-7784-4F76F3E943D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772525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FF303C-173C-B70C-DB7F-F22E1B9BC89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37000" y="8772525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E60883-4880-46C4-A47B-A12F6E33D6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2548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Kairos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4D1F0C6-E3F7-87FC-460B-E171353F5D6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4114800" cy="68580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9D8299F6-53C3-AB2F-51D6-3E8EB1F4BA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3412" y="1676400"/>
            <a:ext cx="5180251" cy="1470025"/>
          </a:xfrm>
        </p:spPr>
        <p:txBody>
          <a:bodyPr/>
          <a:lstStyle>
            <a:lvl1pPr>
              <a:defRPr>
                <a:solidFill>
                  <a:srgbClr val="485B7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2ABE5723-4E7E-8D8B-E19A-C797178E37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13412" y="3432172"/>
            <a:ext cx="5181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Picture 5" descr="A blue oval with black text&#10;&#10;AI-generated content may be incorrect.">
            <a:extLst>
              <a:ext uri="{FF2B5EF4-FFF2-40B4-BE49-F238E27FC236}">
                <a16:creationId xmlns:a16="http://schemas.microsoft.com/office/drawing/2014/main" id="{F3F18C8F-4A10-287C-7D24-43AEEF61FAA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897" y="282658"/>
            <a:ext cx="836748" cy="320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019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85B7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85B7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768725"/>
          </a:xfrm>
        </p:spPr>
        <p:txBody>
          <a:bodyPr/>
          <a:lstStyle>
            <a:lvl1pPr>
              <a:defRPr sz="2400">
                <a:solidFill>
                  <a:srgbClr val="485B71"/>
                </a:solidFill>
              </a:defRPr>
            </a:lvl1pPr>
            <a:lvl2pPr>
              <a:defRPr sz="2000">
                <a:solidFill>
                  <a:srgbClr val="485B71"/>
                </a:solidFill>
              </a:defRPr>
            </a:lvl2pPr>
            <a:lvl3pPr>
              <a:defRPr sz="1800">
                <a:solidFill>
                  <a:srgbClr val="485B71"/>
                </a:solidFill>
              </a:defRPr>
            </a:lvl3pPr>
            <a:lvl4pPr>
              <a:defRPr sz="1600">
                <a:solidFill>
                  <a:srgbClr val="485B71"/>
                </a:solidFill>
              </a:defRPr>
            </a:lvl4pPr>
            <a:lvl5pPr>
              <a:defRPr sz="1600">
                <a:solidFill>
                  <a:srgbClr val="485B7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4" y="1535113"/>
            <a:ext cx="5387630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85B7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4" y="2174875"/>
            <a:ext cx="5387630" cy="3768725"/>
          </a:xfrm>
        </p:spPr>
        <p:txBody>
          <a:bodyPr/>
          <a:lstStyle>
            <a:lvl1pPr>
              <a:defRPr sz="2400">
                <a:solidFill>
                  <a:srgbClr val="485B71"/>
                </a:solidFill>
              </a:defRPr>
            </a:lvl1pPr>
            <a:lvl2pPr>
              <a:defRPr sz="2000">
                <a:solidFill>
                  <a:srgbClr val="485B71"/>
                </a:solidFill>
              </a:defRPr>
            </a:lvl2pPr>
            <a:lvl3pPr>
              <a:defRPr sz="1800">
                <a:solidFill>
                  <a:srgbClr val="485B71"/>
                </a:solidFill>
              </a:defRPr>
            </a:lvl3pPr>
            <a:lvl4pPr>
              <a:defRPr sz="1600">
                <a:solidFill>
                  <a:srgbClr val="485B71"/>
                </a:solidFill>
              </a:defRPr>
            </a:lvl4pPr>
            <a:lvl5pPr>
              <a:defRPr sz="1600">
                <a:solidFill>
                  <a:srgbClr val="485B7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9072B39-9375-1B0A-AD46-B6A89C90C5A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33012" y="6096000"/>
            <a:ext cx="1524000" cy="594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283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85B7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331361E-35B9-E82F-DA61-7F93795C2F1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412" y="6310935"/>
            <a:ext cx="838200" cy="3624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D29632C-90EA-C94C-150D-6E85FDD46E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33012" y="6096000"/>
            <a:ext cx="1524002" cy="548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6094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3AE0FED-2FEA-AC99-174F-DB3A760CC4B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33012" y="6096000"/>
            <a:ext cx="1524000" cy="594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7245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6023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Kairos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group of gears on a blue background&#10;&#10;Description automatically generated">
            <a:extLst>
              <a:ext uri="{FF2B5EF4-FFF2-40B4-BE49-F238E27FC236}">
                <a16:creationId xmlns:a16="http://schemas.microsoft.com/office/drawing/2014/main" id="{3B6BE400-91CD-79ED-27A5-DBD0668F37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43"/>
          <a:stretch/>
        </p:blipFill>
        <p:spPr>
          <a:xfrm>
            <a:off x="0" y="0"/>
            <a:ext cx="4114800" cy="68580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9D8299F6-53C3-AB2F-51D6-3E8EB1F4BA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3412" y="1676400"/>
            <a:ext cx="5180251" cy="1470025"/>
          </a:xfrm>
        </p:spPr>
        <p:txBody>
          <a:bodyPr/>
          <a:lstStyle>
            <a:lvl1pPr>
              <a:defRPr>
                <a:solidFill>
                  <a:srgbClr val="485B7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2ABE5723-4E7E-8D8B-E19A-C797178E37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13412" y="3432172"/>
            <a:ext cx="5181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3" name="Picture 2" descr="A white logo with black background&#10;&#10;Description automatically generated">
            <a:extLst>
              <a:ext uri="{FF2B5EF4-FFF2-40B4-BE49-F238E27FC236}">
                <a16:creationId xmlns:a16="http://schemas.microsoft.com/office/drawing/2014/main" id="{81EFF009-F54A-FCE3-2353-97AF30D6B81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1458" y="220980"/>
            <a:ext cx="957626" cy="36576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CE65721-621F-16DA-BC94-2AE533FBE62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4114800" cy="6858000"/>
          </a:xfrm>
          <a:prstGeom prst="rect">
            <a:avLst/>
          </a:prstGeom>
          <a:gradFill>
            <a:gsLst>
              <a:gs pos="46000">
                <a:srgbClr val="061A34"/>
              </a:gs>
              <a:gs pos="0">
                <a:srgbClr val="1F517D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 descr="A blue oval with black text&#10;&#10;AI-generated content may be incorrect.">
            <a:extLst>
              <a:ext uri="{FF2B5EF4-FFF2-40B4-BE49-F238E27FC236}">
                <a16:creationId xmlns:a16="http://schemas.microsoft.com/office/drawing/2014/main" id="{F3F18C8F-4A10-287C-7D24-43AEEF61FAA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897" y="282658"/>
            <a:ext cx="836748" cy="32040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127A3CC-224F-4D9A-6BFF-FA1DC98A7FF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50812" y="1295134"/>
            <a:ext cx="3818855" cy="3816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398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</p:spPr>
        <p:txBody>
          <a:bodyPr/>
          <a:lstStyle>
            <a:lvl1pPr>
              <a:defRPr>
                <a:solidFill>
                  <a:srgbClr val="485B7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441" y="1600203"/>
            <a:ext cx="10969943" cy="4267197"/>
          </a:xfrm>
        </p:spPr>
        <p:txBody>
          <a:bodyPr/>
          <a:lstStyle>
            <a:lvl1pPr>
              <a:defRPr>
                <a:solidFill>
                  <a:srgbClr val="485B71"/>
                </a:solidFill>
              </a:defRPr>
            </a:lvl1pPr>
            <a:lvl2pPr>
              <a:defRPr>
                <a:solidFill>
                  <a:srgbClr val="485B71"/>
                </a:solidFill>
              </a:defRPr>
            </a:lvl2pPr>
            <a:lvl3pPr>
              <a:defRPr>
                <a:solidFill>
                  <a:srgbClr val="485B71"/>
                </a:solidFill>
              </a:defRPr>
            </a:lvl3pPr>
            <a:lvl4pPr>
              <a:defRPr>
                <a:solidFill>
                  <a:srgbClr val="485B71"/>
                </a:solidFill>
              </a:defRPr>
            </a:lvl4pPr>
            <a:lvl5pPr>
              <a:defRPr>
                <a:solidFill>
                  <a:srgbClr val="485B7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A368CA-036D-01AD-B8B4-EFA6695BBD2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33012" y="6096000"/>
            <a:ext cx="1524000" cy="594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477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Kairos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</p:spPr>
        <p:txBody>
          <a:bodyPr/>
          <a:lstStyle>
            <a:lvl1pPr>
              <a:defRPr>
                <a:solidFill>
                  <a:srgbClr val="485B7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441" y="1600203"/>
            <a:ext cx="10969943" cy="4267197"/>
          </a:xfrm>
        </p:spPr>
        <p:txBody>
          <a:bodyPr/>
          <a:lstStyle>
            <a:lvl1pPr>
              <a:defRPr>
                <a:solidFill>
                  <a:srgbClr val="485B71"/>
                </a:solidFill>
              </a:defRPr>
            </a:lvl1pPr>
            <a:lvl2pPr>
              <a:defRPr>
                <a:solidFill>
                  <a:srgbClr val="485B71"/>
                </a:solidFill>
              </a:defRPr>
            </a:lvl2pPr>
            <a:lvl3pPr>
              <a:defRPr>
                <a:solidFill>
                  <a:srgbClr val="485B71"/>
                </a:solidFill>
              </a:defRPr>
            </a:lvl3pPr>
            <a:lvl4pPr>
              <a:defRPr>
                <a:solidFill>
                  <a:srgbClr val="485B71"/>
                </a:solidFill>
              </a:defRPr>
            </a:lvl4pPr>
            <a:lvl5pPr>
              <a:defRPr>
                <a:solidFill>
                  <a:srgbClr val="485B7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3" name="Picture 12"/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41" y="6310935"/>
            <a:ext cx="838200" cy="36246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6A6A593-4A88-140C-9C03-5196C1708DA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33012" y="6096000"/>
            <a:ext cx="1524000" cy="594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23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gs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441" y="1600203"/>
            <a:ext cx="10969943" cy="4267197"/>
          </a:xfrm>
        </p:spPr>
        <p:txBody>
          <a:bodyPr/>
          <a:lstStyle>
            <a:lvl1pPr>
              <a:defRPr>
                <a:solidFill>
                  <a:srgbClr val="485B71"/>
                </a:solidFill>
              </a:defRPr>
            </a:lvl1pPr>
            <a:lvl2pPr>
              <a:defRPr>
                <a:solidFill>
                  <a:srgbClr val="485B71"/>
                </a:solidFill>
              </a:defRPr>
            </a:lvl2pPr>
            <a:lvl3pPr>
              <a:defRPr>
                <a:solidFill>
                  <a:srgbClr val="485B71"/>
                </a:solidFill>
              </a:defRPr>
            </a:lvl3pPr>
            <a:lvl4pPr>
              <a:defRPr>
                <a:solidFill>
                  <a:srgbClr val="485B71"/>
                </a:solidFill>
              </a:defRPr>
            </a:lvl4pPr>
            <a:lvl5pPr>
              <a:defRPr>
                <a:solidFill>
                  <a:srgbClr val="485B7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74AFC62-2A30-7E75-E13A-11C33C3FC7E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1" y="0"/>
            <a:ext cx="12188825" cy="14097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35000">
                <a:srgbClr val="EEC66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81E358F-7D90-BE60-B83E-963560908C8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99009" y="-381000"/>
            <a:ext cx="2133603" cy="213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095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s with Co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74" y="1378435"/>
            <a:ext cx="10969943" cy="1029799"/>
          </a:xfrm>
        </p:spPr>
        <p:txBody>
          <a:bodyPr/>
          <a:lstStyle>
            <a:lvl1pPr>
              <a:defRPr>
                <a:solidFill>
                  <a:srgbClr val="485B7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3474" y="2590800"/>
            <a:ext cx="5383398" cy="3581397"/>
          </a:xfrm>
        </p:spPr>
        <p:txBody>
          <a:bodyPr/>
          <a:lstStyle>
            <a:lvl1pPr>
              <a:defRPr sz="2800">
                <a:solidFill>
                  <a:srgbClr val="485B71"/>
                </a:solidFill>
              </a:defRPr>
            </a:lvl1pPr>
            <a:lvl2pPr>
              <a:defRPr sz="2400">
                <a:solidFill>
                  <a:srgbClr val="485B71"/>
                </a:solidFill>
              </a:defRPr>
            </a:lvl2pPr>
            <a:lvl3pPr>
              <a:defRPr sz="2000">
                <a:solidFill>
                  <a:srgbClr val="485B71"/>
                </a:solidFill>
              </a:defRPr>
            </a:lvl3pPr>
            <a:lvl4pPr>
              <a:defRPr sz="1800">
                <a:solidFill>
                  <a:srgbClr val="485B71"/>
                </a:solidFill>
              </a:defRPr>
            </a:lvl4pPr>
            <a:lvl5pPr>
              <a:defRPr sz="1800">
                <a:solidFill>
                  <a:srgbClr val="485B7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019" y="2590800"/>
            <a:ext cx="5383398" cy="3581397"/>
          </a:xfrm>
        </p:spPr>
        <p:txBody>
          <a:bodyPr/>
          <a:lstStyle>
            <a:lvl1pPr>
              <a:defRPr sz="2800">
                <a:solidFill>
                  <a:srgbClr val="485B71"/>
                </a:solidFill>
              </a:defRPr>
            </a:lvl1pPr>
            <a:lvl2pPr>
              <a:defRPr sz="2400">
                <a:solidFill>
                  <a:srgbClr val="485B71"/>
                </a:solidFill>
              </a:defRPr>
            </a:lvl2pPr>
            <a:lvl3pPr>
              <a:defRPr sz="2000">
                <a:solidFill>
                  <a:srgbClr val="485B71"/>
                </a:solidFill>
              </a:defRPr>
            </a:lvl3pPr>
            <a:lvl4pPr>
              <a:defRPr sz="1800">
                <a:solidFill>
                  <a:srgbClr val="485B71"/>
                </a:solidFill>
              </a:defRPr>
            </a:lvl4pPr>
            <a:lvl5pPr>
              <a:defRPr sz="1800">
                <a:solidFill>
                  <a:srgbClr val="485B7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394A76F-F748-2BFA-9BA1-D54323A528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1" y="0"/>
            <a:ext cx="12188825" cy="14097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35000">
                <a:srgbClr val="EEC66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B918917-6B0A-D2E5-825D-969FED6231F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99009" y="-381000"/>
            <a:ext cx="2133603" cy="213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978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 with Co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009F1EB-B629-3129-C513-A22E12C645B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1" y="0"/>
            <a:ext cx="12188825" cy="14097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35000">
                <a:srgbClr val="EEC66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9F2B88-289C-46DA-33A1-91E3A5B9E66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99009" y="-381000"/>
            <a:ext cx="2133603" cy="213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545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Conferenc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2305CA2-6E48-A066-CD95-30B7636B0EDF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4114800" cy="6858000"/>
          </a:xfrm>
          <a:prstGeom prst="rect">
            <a:avLst/>
          </a:prstGeom>
          <a:gradFill flip="none" rotWithShape="1">
            <a:gsLst>
              <a:gs pos="70000">
                <a:srgbClr val="FFFFFF"/>
              </a:gs>
              <a:gs pos="25000">
                <a:srgbClr val="FFFFFF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5612" y="274638"/>
            <a:ext cx="7313772" cy="1143000"/>
          </a:xfrm>
        </p:spPr>
        <p:txBody>
          <a:bodyPr/>
          <a:lstStyle>
            <a:lvl1pPr>
              <a:defRPr>
                <a:solidFill>
                  <a:srgbClr val="485B7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5612" y="1600203"/>
            <a:ext cx="7313772" cy="4983159"/>
          </a:xfrm>
        </p:spPr>
        <p:txBody>
          <a:bodyPr/>
          <a:lstStyle>
            <a:lvl1pPr>
              <a:defRPr>
                <a:solidFill>
                  <a:srgbClr val="485B71"/>
                </a:solidFill>
              </a:defRPr>
            </a:lvl1pPr>
            <a:lvl2pPr>
              <a:defRPr>
                <a:solidFill>
                  <a:srgbClr val="485B71"/>
                </a:solidFill>
              </a:defRPr>
            </a:lvl2pPr>
            <a:lvl3pPr>
              <a:defRPr>
                <a:solidFill>
                  <a:srgbClr val="485B71"/>
                </a:solidFill>
              </a:defRPr>
            </a:lvl3pPr>
            <a:lvl4pPr>
              <a:defRPr>
                <a:solidFill>
                  <a:srgbClr val="485B71"/>
                </a:solidFill>
              </a:defRPr>
            </a:lvl4pPr>
            <a:lvl5pPr>
              <a:defRPr>
                <a:solidFill>
                  <a:srgbClr val="485B7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Picture 8" descr="A blue oval with black text&#10;&#10;AI-generated content may be incorrect.">
            <a:extLst>
              <a:ext uri="{FF2B5EF4-FFF2-40B4-BE49-F238E27FC236}">
                <a16:creationId xmlns:a16="http://schemas.microsoft.com/office/drawing/2014/main" id="{1BD2F0FD-1BC2-F115-26C7-1A5C0E3DB64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897" y="282658"/>
            <a:ext cx="836748" cy="320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BCEA8EB-A320-94AC-3C03-66C32493F34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8166" y="1295135"/>
            <a:ext cx="3810265" cy="3810265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B137BD0-F793-4BE7-B74F-D3614F3A22EA}"/>
              </a:ext>
            </a:extLst>
          </p:cNvPr>
          <p:cNvCxnSpPr/>
          <p:nvPr userDrawn="1"/>
        </p:nvCxnSpPr>
        <p:spPr>
          <a:xfrm>
            <a:off x="4113212" y="0"/>
            <a:ext cx="0" cy="685800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2902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</p:spPr>
        <p:txBody>
          <a:bodyPr/>
          <a:lstStyle>
            <a:lvl1pPr>
              <a:defRPr>
                <a:solidFill>
                  <a:srgbClr val="485B7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600203"/>
            <a:ext cx="5383398" cy="4267197"/>
          </a:xfrm>
        </p:spPr>
        <p:txBody>
          <a:bodyPr/>
          <a:lstStyle>
            <a:lvl1pPr>
              <a:defRPr sz="2800">
                <a:solidFill>
                  <a:srgbClr val="485B71"/>
                </a:solidFill>
              </a:defRPr>
            </a:lvl1pPr>
            <a:lvl2pPr>
              <a:defRPr sz="2400">
                <a:solidFill>
                  <a:srgbClr val="485B71"/>
                </a:solidFill>
              </a:defRPr>
            </a:lvl2pPr>
            <a:lvl3pPr>
              <a:defRPr sz="2000">
                <a:solidFill>
                  <a:srgbClr val="485B71"/>
                </a:solidFill>
              </a:defRPr>
            </a:lvl3pPr>
            <a:lvl4pPr>
              <a:defRPr sz="1800">
                <a:solidFill>
                  <a:srgbClr val="485B71"/>
                </a:solidFill>
              </a:defRPr>
            </a:lvl4pPr>
            <a:lvl5pPr>
              <a:defRPr sz="1800">
                <a:solidFill>
                  <a:srgbClr val="485B7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600203"/>
            <a:ext cx="5383398" cy="4267197"/>
          </a:xfrm>
        </p:spPr>
        <p:txBody>
          <a:bodyPr/>
          <a:lstStyle>
            <a:lvl1pPr>
              <a:defRPr sz="2800">
                <a:solidFill>
                  <a:srgbClr val="485B71"/>
                </a:solidFill>
              </a:defRPr>
            </a:lvl1pPr>
            <a:lvl2pPr>
              <a:defRPr sz="2400">
                <a:solidFill>
                  <a:srgbClr val="485B71"/>
                </a:solidFill>
              </a:defRPr>
            </a:lvl2pPr>
            <a:lvl3pPr>
              <a:defRPr sz="2000">
                <a:solidFill>
                  <a:srgbClr val="485B71"/>
                </a:solidFill>
              </a:defRPr>
            </a:lvl3pPr>
            <a:lvl4pPr>
              <a:defRPr sz="1800">
                <a:solidFill>
                  <a:srgbClr val="485B71"/>
                </a:solidFill>
              </a:defRPr>
            </a:lvl4pPr>
            <a:lvl5pPr>
              <a:defRPr sz="1800">
                <a:solidFill>
                  <a:srgbClr val="485B7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8EBDD9-3E65-DC15-61BB-6E71CCEA49D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33012" y="6096000"/>
            <a:ext cx="1524000" cy="594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127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600203"/>
            <a:ext cx="10969943" cy="43433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75696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9" r:id="rId2"/>
    <p:sldLayoutId id="2147483650" r:id="rId3"/>
    <p:sldLayoutId id="2147483661" r:id="rId4"/>
    <p:sldLayoutId id="2147483664" r:id="rId5"/>
    <p:sldLayoutId id="2147483666" r:id="rId6"/>
    <p:sldLayoutId id="2147483665" r:id="rId7"/>
    <p:sldLayoutId id="2147483660" r:id="rId8"/>
    <p:sldLayoutId id="2147483652" r:id="rId9"/>
    <p:sldLayoutId id="2147483653" r:id="rId10"/>
    <p:sldLayoutId id="2147483654" r:id="rId11"/>
    <p:sldLayoutId id="2147483655" r:id="rId12"/>
    <p:sldLayoutId id="2147483662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485B7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485B7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485B7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485B7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485B7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485B7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2588E0B-5D24-2A5F-8CD0-BECBB043C2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9812" y="0"/>
            <a:ext cx="91037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2389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2098A3-419E-0309-8C41-88F63BE707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B2DCB19-FB7E-1C60-FFCB-F04FD1B806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825" cy="5932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5282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56350B-CF2A-63A7-9E11-F6C47AC5EE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D67CF7F-96C7-4696-EE9A-F73663E990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88825" cy="6075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7184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E01AE1-F28E-8C05-1C38-E9CD7316C4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93AB22-4CCD-06CB-6BA4-BA7FB4EFBF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88825" cy="5853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5868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477609-F587-4BDD-98BA-731202CB57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FA9F7A9-923C-86D9-315D-ABA29D8AB2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38"/>
            <a:ext cx="12188825" cy="595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5690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C2FB26-03C8-E2CA-56F1-6CAE8BFF17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7C1A4D-46B6-541D-9E47-6676D1B45D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"/>
            <a:ext cx="12188825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7755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949B64-C2A0-32C4-DBDC-BACB19D99A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E90AA3E-7D9E-B3D1-105D-A735C7C02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88825" cy="5794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4862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1D881A7-7EC3-6B15-D16D-558BF1E924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371600"/>
            <a:ext cx="12188825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6652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8F3A8E-3E43-1C62-6C7C-1B2F74BF89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A0461DC-9BBD-C8C4-118F-C75ABE9FE0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79980"/>
            <a:ext cx="12188825" cy="5478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319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39A624B-1748-160D-B1A2-667ADE78A2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343411"/>
            <a:ext cx="12188825" cy="5514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087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889C3A-3058-C978-1C8F-899C77EBC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A6C2E6F-A19B-FC77-A8DB-6D4EAEA856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3" y="20216"/>
            <a:ext cx="12188825" cy="5831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21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58CF02D-AD7B-2669-1B91-56C757BBA3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52400"/>
            <a:ext cx="12188825" cy="6162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519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5C39B3B-F034-A7F1-B1A2-F1AA4E8677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9331"/>
            <a:ext cx="12188825" cy="595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2680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EAD732-D570-5DB6-0D1F-395438BED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64826E2-0735-C906-FA3A-E83A91A6E5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474" y="-76200"/>
            <a:ext cx="12188825" cy="6139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3581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AC02F76-E0B2-DB8C-2DBD-EBBCFC7300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825" cy="6062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350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3FA6D0-E2EE-602E-09AB-7805CE902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C32CB05-2451-8C40-0324-9B8533C8BB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828" y="4010"/>
            <a:ext cx="12188825" cy="5939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6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FC12C-024F-4BD9-3D99-E5CECEDAD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F281E8D-2206-471D-A729-A866FFBED9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96" y="0"/>
            <a:ext cx="12188825" cy="5962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835695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Slide - No Log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62BFDBB36367C4BB4377F76BAFC1C21" ma:contentTypeVersion="13" ma:contentTypeDescription="Create a new document." ma:contentTypeScope="" ma:versionID="5d4f767ecedfd4a7f16010f009cdd968">
  <xsd:schema xmlns:xsd="http://www.w3.org/2001/XMLSchema" xmlns:xs="http://www.w3.org/2001/XMLSchema" xmlns:p="http://schemas.microsoft.com/office/2006/metadata/properties" xmlns:ns2="52f1d09e-bad4-47cb-86a3-6edf92aaba1f" xmlns:ns3="fbd3adbe-0a6f-483c-8432-8addf16505f2" targetNamespace="http://schemas.microsoft.com/office/2006/metadata/properties" ma:root="true" ma:fieldsID="059f907684cdc981476f6a36e1e73698" ns2:_="" ns3:_="">
    <xsd:import namespace="52f1d09e-bad4-47cb-86a3-6edf92aaba1f"/>
    <xsd:import namespace="fbd3adbe-0a6f-483c-8432-8addf16505f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f1d09e-bad4-47cb-86a3-6edf92aaba1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09e0aea5-e7cf-4fda-ae09-baa9878f5d9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d3adbe-0a6f-483c-8432-8addf16505f2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e3edacbd-60b4-46b7-977a-29ba11ad8c6d}" ma:internalName="TaxCatchAll" ma:showField="CatchAllData" ma:web="fbd3adbe-0a6f-483c-8432-8addf16505f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bd3adbe-0a6f-483c-8432-8addf16505f2" xsi:nil="true"/>
    <lcf76f155ced4ddcb4097134ff3c332f xmlns="52f1d09e-bad4-47cb-86a3-6edf92aaba1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388604D-44E2-4E25-B87D-DA25336C03B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A1DCC40-B987-4AFD-86E2-FBEC85B06AB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f1d09e-bad4-47cb-86a3-6edf92aaba1f"/>
    <ds:schemaRef ds:uri="fbd3adbe-0a6f-483c-8432-8addf16505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EE871E8-9256-4460-971B-99DD8D594AD0}">
  <ds:schemaRefs>
    <ds:schemaRef ds:uri="http://schemas.microsoft.com/office/infopath/2007/PartnerControls"/>
    <ds:schemaRef ds:uri="http://schemas.microsoft.com/office/2006/metadata/properties"/>
    <ds:schemaRef ds:uri="52f1d09e-bad4-47cb-86a3-6edf92aaba1f"/>
    <ds:schemaRef ds:uri="http://schemas.microsoft.com/office/2006/documentManagement/types"/>
    <ds:schemaRef ds:uri="http://purl.org/dc/elements/1.1/"/>
    <ds:schemaRef ds:uri="http://www.w3.org/XML/1998/namespace"/>
    <ds:schemaRef ds:uri="http://schemas.openxmlformats.org/package/2006/metadata/core-properties"/>
    <ds:schemaRef ds:uri="fbd3adbe-0a6f-483c-8432-8addf16505f2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4538</TotalTime>
  <Words>0</Words>
  <Application>Microsoft Office PowerPoint</Application>
  <PresentationFormat>Custom</PresentationFormat>
  <Paragraphs>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Aptos</vt:lpstr>
      <vt:lpstr>Arial</vt:lpstr>
      <vt:lpstr>Calibri</vt:lpstr>
      <vt:lpstr>Blank Slide - No Logo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Andy Perry</dc:creator>
  <cp:lastModifiedBy>Kimberly Bloom</cp:lastModifiedBy>
  <cp:revision>43</cp:revision>
  <cp:lastPrinted>2026-05-12T13:48:54Z</cp:lastPrinted>
  <dcterms:created xsi:type="dcterms:W3CDTF">2022-04-28T17:23:48Z</dcterms:created>
  <dcterms:modified xsi:type="dcterms:W3CDTF">2026-07-16T15:54:23Z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0x010100E62BFDBB36367C4BB4377F76BAFC1C21</vt:lpwstr>
  </property>
  <property fmtid="{D5CDD505-2E9C-101B-9397-08002B2CF9AE}" pid="3" name="MediaServiceImageTags">
    <vt:lpwstr/>
  </property>
</Properties>
</file>